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7805"/>
    <a:srgbClr val="8F510D"/>
    <a:srgbClr val="90320C"/>
    <a:srgbClr val="928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7200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АКО ЖЕЛИШ</a:t>
            </a:r>
            <a:r>
              <a:rPr lang="sr-Cyrl-RS" dirty="0" smtClean="0"/>
              <a:t>...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556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Да смо позвани...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Да се радујемо са другима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803968" cy="864424"/>
          </a:xfrm>
        </p:spPr>
        <p:txBody>
          <a:bodyPr/>
          <a:lstStyle/>
          <a:p>
            <a:r>
              <a:rPr lang="sr-Cyrl-RS" dirty="0" smtClean="0"/>
              <a:t>Да носимо тугу и бол оних које волимо</a:t>
            </a:r>
            <a:endParaRPr lang="sr-Latn-R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83" y="3233738"/>
            <a:ext cx="4371321" cy="292417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0" y="3233738"/>
            <a:ext cx="4385782" cy="29210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7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216577"/>
            <a:ext cx="3680885" cy="1371600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Да смо позвани...</a:t>
            </a:r>
            <a:endParaRPr lang="sr-Latn-RS" sz="36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62" y="704850"/>
            <a:ext cx="4051300" cy="499110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Да волимо све људе и природу љубављу Божјом, као светитељи које славимо</a:t>
            </a:r>
            <a:endParaRPr lang="sr-Latn-RS" sz="20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Да смо позвани...</a:t>
            </a:r>
            <a:endParaRPr lang="sr-Latn-RS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Да светитеље упознамо и будемо као они</a:t>
            </a:r>
            <a:endParaRPr lang="sr-Latn-RS" sz="28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43" y="2141538"/>
            <a:ext cx="2682501" cy="3649662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42685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...онда – изабери веронауку!!</a:t>
            </a:r>
            <a:endParaRPr lang="sr-Latn-RS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82" y="2141538"/>
            <a:ext cx="6472860" cy="3649662"/>
          </a:xfrm>
          <a:effectLst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85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 smtClean="0">
                <a:solidFill>
                  <a:schemeClr val="accent3">
                    <a:lumMod val="75000"/>
                  </a:schemeClr>
                </a:solidFill>
              </a:rPr>
              <a:t>Да сазнаш</a:t>
            </a:r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</a:rPr>
              <a:t>..	</a:t>
            </a:r>
            <a:endParaRPr lang="sr-Latn-RS" dirty="0">
              <a:solidFill>
                <a:schemeClr val="accent3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69" y="1819306"/>
            <a:ext cx="3821644" cy="380466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BottomDown"/>
            <a:lightRig rig="threePt" dir="t"/>
          </a:scene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sr-Cyrl-RS" sz="2400" dirty="0" smtClean="0">
                <a:solidFill>
                  <a:schemeClr val="accent3">
                    <a:lumMod val="75000"/>
                  </a:schemeClr>
                </a:solidFill>
              </a:rPr>
              <a:t>Не само како је настао, него и зашто је Бог створио свет</a:t>
            </a:r>
            <a:endParaRPr lang="sr-Latn-RS" sz="2400" dirty="0">
              <a:solidFill>
                <a:schemeClr val="accent3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Да наслутиш...</a:t>
            </a:r>
            <a:endParaRPr lang="sr-Latn-R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>
                <a:solidFill>
                  <a:schemeClr val="bg2"/>
                </a:solidFill>
              </a:rPr>
              <a:t>Колико је Бог величанствен и узвишен и у исто време близу свакога од нас</a:t>
            </a:r>
            <a:endParaRPr lang="sr-Latn-RS" sz="2800" dirty="0">
              <a:solidFill>
                <a:schemeClr val="bg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22" y="2296167"/>
            <a:ext cx="5529822" cy="3340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325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Да увидиш...</a:t>
            </a:r>
            <a:endParaRPr lang="sr-Latn-RS" dirty="0">
              <a:solidFill>
                <a:schemeClr val="accent3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r="1531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r>
              <a:rPr lang="sr-Cyrl-R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Шта значи да смо створени по лику Божјем...</a:t>
            </a:r>
          </a:p>
        </p:txBody>
      </p:sp>
    </p:spTree>
    <p:extLst>
      <p:ext uri="{BB962C8B-B14F-4D97-AF65-F5344CB8AC3E}">
        <p14:creationId xmlns:p14="http://schemas.microsoft.com/office/powerpoint/2010/main" val="12273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Да </a:t>
            </a:r>
            <a:r>
              <a:rPr lang="sr-Cyrl-R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увидиш...</a:t>
            </a:r>
            <a:endParaRPr lang="sr-Latn-RS" sz="4000" dirty="0">
              <a:solidFill>
                <a:schemeClr val="accent3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...колико </a:t>
            </a:r>
            <a:r>
              <a:rPr lang="sr-Cyrl-RS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смо далеко од тог лика за којим жудимо</a:t>
            </a:r>
            <a:endParaRPr lang="sr-Latn-RS" sz="3600" dirty="0">
              <a:solidFill>
                <a:schemeClr val="accent3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04" y="1297272"/>
            <a:ext cx="4524770" cy="4632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5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Да се сусретнеш...</a:t>
            </a:r>
            <a:endParaRPr lang="sr-Latn-RS" sz="4400" dirty="0">
              <a:solidFill>
                <a:schemeClr val="bg1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Са трагиком људског постојања</a:t>
            </a:r>
          </a:p>
          <a:p>
            <a:r>
              <a:rPr lang="sr-Cyrl-RS" sz="3200" dirty="0" smtClean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Да разумеш да нам хришћанство не нуди улепшану слику о свету и човеку</a:t>
            </a:r>
            <a:endParaRPr lang="sr-Latn-RS" sz="3200" dirty="0">
              <a:solidFill>
                <a:schemeClr val="bg1"/>
              </a:solidFill>
              <a:latin typeface="Bahnschrift SemiLight Condensed" panose="020B0502040204020203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17" y="2303012"/>
            <a:ext cx="4995862" cy="33272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8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Да се </a:t>
            </a:r>
            <a:r>
              <a:rPr lang="sr-Cyrl-RS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сусретнеш...</a:t>
            </a:r>
            <a:endParaRPr lang="sr-Latn-RS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Са примерима и узроцима зла које у нама обитава и на које смо способни</a:t>
            </a:r>
            <a:endParaRPr lang="sr-Latn-RS" sz="32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63" y="2176185"/>
            <a:ext cx="4995862" cy="358036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8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2">
                    <a:lumMod val="75000"/>
                  </a:schemeClr>
                </a:solidFill>
              </a:rPr>
              <a:t>Да </a:t>
            </a: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препознаш...</a:t>
            </a:r>
            <a:endParaRPr lang="sr-Latn-R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49" y="2205610"/>
            <a:ext cx="4528915" cy="2269286"/>
          </a:xfrm>
        </p:spPr>
        <p:txBody>
          <a:bodyPr/>
          <a:lstStyle/>
          <a:p>
            <a:r>
              <a:rPr lang="sr-Cyrl-RS" dirty="0">
                <a:solidFill>
                  <a:schemeClr val="accent2">
                    <a:lumMod val="75000"/>
                  </a:schemeClr>
                </a:solidFill>
              </a:rPr>
              <a:t>Да нас Бог грли својом безусловном љубављу и у најгорим стањима и злу које можемо да починимо</a:t>
            </a:r>
            <a:endParaRPr lang="sr-Latn-R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sr-Latn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46" y="4240213"/>
            <a:ext cx="2873745" cy="1627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И да га узима на себе</a:t>
            </a:r>
            <a:endParaRPr lang="sr-Latn-R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40" y="2870200"/>
            <a:ext cx="4348883" cy="292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45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800" dirty="0" smtClean="0">
                <a:solidFill>
                  <a:srgbClr val="90320C"/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Да чујеш...</a:t>
            </a:r>
            <a:endParaRPr lang="sr-Latn-RS" sz="4800" dirty="0">
              <a:solidFill>
                <a:srgbClr val="90320C"/>
              </a:solidFill>
              <a:latin typeface="Cambria" panose="02040503050406030204" pitchFamily="18" charset="0"/>
              <a:ea typeface="Cambria" panose="02040503050406030204" pitchFamily="18" charset="0"/>
              <a:cs typeface="Aharoni" panose="02010803020104030203" pitchFamily="2" charset="-79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88" y="2328825"/>
            <a:ext cx="3123837" cy="3837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solidFill>
                  <a:srgbClr val="9778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 нас Бог </a:t>
            </a:r>
            <a:r>
              <a:rPr lang="sr-Cyrl-RS" sz="3600" dirty="0">
                <a:solidFill>
                  <a:srgbClr val="9778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позива</a:t>
            </a:r>
            <a:r>
              <a:rPr lang="sr-Cyrl-RS" sz="3600" dirty="0" smtClean="0">
                <a:solidFill>
                  <a:srgbClr val="97780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делимо живот са њим и једни са другима</a:t>
            </a:r>
            <a:endParaRPr lang="sr-Latn-RS" sz="3600" dirty="0">
              <a:solidFill>
                <a:srgbClr val="97780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82</TotalTime>
  <Words>192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Aharoni</vt:lpstr>
      <vt:lpstr>Arial</vt:lpstr>
      <vt:lpstr>Arial Black</vt:lpstr>
      <vt:lpstr>Bahnschrift</vt:lpstr>
      <vt:lpstr>Bahnschrift SemiBold Condensed</vt:lpstr>
      <vt:lpstr>Bahnschrift SemiLight Condensed</vt:lpstr>
      <vt:lpstr>Bell MT</vt:lpstr>
      <vt:lpstr>Bookman Old Style</vt:lpstr>
      <vt:lpstr>Calibri</vt:lpstr>
      <vt:lpstr>Calibri Light</vt:lpstr>
      <vt:lpstr>Cambria</vt:lpstr>
      <vt:lpstr>Courier New</vt:lpstr>
      <vt:lpstr>Celestial</vt:lpstr>
      <vt:lpstr>АКО ЖЕЛИШ...</vt:lpstr>
      <vt:lpstr>Да сазнаш.. </vt:lpstr>
      <vt:lpstr>Да наслутиш...</vt:lpstr>
      <vt:lpstr>Да увидиш...</vt:lpstr>
      <vt:lpstr>Да увидиш...</vt:lpstr>
      <vt:lpstr>Да се сусретнеш...</vt:lpstr>
      <vt:lpstr>Да се сусретнеш...</vt:lpstr>
      <vt:lpstr>Да препознаш...</vt:lpstr>
      <vt:lpstr>Да чујеш...</vt:lpstr>
      <vt:lpstr>Да смо позвани...</vt:lpstr>
      <vt:lpstr>Да смо позвани...</vt:lpstr>
      <vt:lpstr>Да смо позвани...</vt:lpstr>
      <vt:lpstr>...онда – изабери веронауку!!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АКО ЖЕЛИШ...</dc:title>
  <dc:creator>Vladimir</dc:creator>
  <cp:lastModifiedBy>Vladimir</cp:lastModifiedBy>
  <cp:revision>9</cp:revision>
  <dcterms:created xsi:type="dcterms:W3CDTF">2021-06-18T07:26:34Z</dcterms:created>
  <dcterms:modified xsi:type="dcterms:W3CDTF">2021-06-18T08:49:21Z</dcterms:modified>
</cp:coreProperties>
</file>